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9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2023/7/5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2023/7/5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2023/7/5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2023/7/5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2023/7/5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2023/7/5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2023/7/5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2023/7/5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2023/7/5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2023/7/5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pPr/>
              <a:t>2023/7/5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AD13-0566-4C6C-97E7-55F17F24B09F}" type="datetimeFigureOut">
              <a:rPr lang="zh-TW" altLang="en-US" smtClean="0"/>
              <a:pPr/>
              <a:t>2023/7/5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zh-TW" sz="4000" b="1" dirty="0" smtClean="0">
                <a:latin typeface="微軟正黑體" pitchFamily="34" charset="-120"/>
                <a:ea typeface="微軟正黑體" pitchFamily="34" charset="-120"/>
              </a:rPr>
              <a:t>NB stand</a:t>
            </a:r>
            <a:endParaRPr lang="zh-TW" altLang="en-US" sz="4000" b="1" dirty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altLang="zh-TW" sz="1800" dirty="0" smtClean="0"/>
              <a:t>3 Layers: 		Frame, CNC, Tab</a:t>
            </a:r>
          </a:p>
          <a:p>
            <a:pPr>
              <a:buNone/>
            </a:pPr>
            <a:r>
              <a:rPr lang="en-US" altLang="zh-TW" sz="1800" dirty="0" smtClean="0"/>
              <a:t>Frame size:	300x150 mm</a:t>
            </a:r>
          </a:p>
          <a:p>
            <a:pPr>
              <a:buNone/>
            </a:pPr>
            <a:r>
              <a:rPr lang="en-US" altLang="zh-TW" sz="1800" dirty="0" smtClean="0"/>
              <a:t>Wood Material:	18mm plywood</a:t>
            </a:r>
          </a:p>
          <a:p>
            <a:pPr>
              <a:buNone/>
            </a:pPr>
            <a:r>
              <a:rPr lang="en-US" altLang="zh-TW" sz="1800" dirty="0" smtClean="0"/>
              <a:t>Default Bit size:	6mm</a:t>
            </a:r>
          </a:p>
          <a:p>
            <a:pPr>
              <a:buNone/>
            </a:pPr>
            <a:endParaRPr lang="en-US" altLang="zh-TW" sz="1800" dirty="0" smtClean="0"/>
          </a:p>
          <a:p>
            <a:pPr>
              <a:buNone/>
            </a:pPr>
            <a:endParaRPr lang="en-US" altLang="zh-TW" sz="1800" dirty="0" smtClean="0"/>
          </a:p>
          <a:p>
            <a:pPr>
              <a:buNone/>
            </a:pPr>
            <a:endParaRPr lang="en-US" altLang="zh-TW" sz="1800" dirty="0" smtClean="0"/>
          </a:p>
          <a:p>
            <a:pPr>
              <a:buNone/>
            </a:pPr>
            <a:endParaRPr lang="zh-TW" altLang="en-US" sz="18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365104"/>
            <a:ext cx="3456384" cy="195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861048"/>
            <a:ext cx="4562847" cy="2375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</Words>
  <Application>Microsoft Office PowerPoint</Application>
  <PresentationFormat>如螢幕大小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NB stand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fp</dc:creator>
  <cp:lastModifiedBy>Chen</cp:lastModifiedBy>
  <cp:revision>11</cp:revision>
  <dcterms:created xsi:type="dcterms:W3CDTF">2023-03-03T06:42:07Z</dcterms:created>
  <dcterms:modified xsi:type="dcterms:W3CDTF">2023-07-05T02:55:51Z</dcterms:modified>
</cp:coreProperties>
</file>